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65024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xfrm>
            <a:off x="11998689" y="9114112"/>
            <a:ext cx="355871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65024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B1A886EF-635B-4D69-8B99-02AE338A7052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0818" y="-48420"/>
            <a:ext cx="10045611" cy="333171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-304714" y="4325022"/>
            <a:ext cx="1361422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50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defTabSz="457200">
              <a:defRPr b="1" sz="5000">
                <a:solidFill>
                  <a:srgbClr val="F2E933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"God Has Not Forgotten About You"</a:t>
            </a:r>
          </a:p>
        </p:txBody>
      </p:sp>
      <p:sp>
        <p:nvSpPr>
          <p:cNvPr id="130" name="Shape 130"/>
          <p:cNvSpPr/>
          <p:nvPr/>
        </p:nvSpPr>
        <p:spPr>
          <a:xfrm>
            <a:off x="1587452" y="6502665"/>
            <a:ext cx="9011935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b="1" i="1" sz="39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2 Kings 20:1-6 NKJV</a:t>
            </a:r>
          </a:p>
        </p:txBody>
      </p:sp>
      <p:sp>
        <p:nvSpPr>
          <p:cNvPr id="131" name="Shape 131"/>
          <p:cNvSpPr/>
          <p:nvPr/>
        </p:nvSpPr>
        <p:spPr>
          <a:xfrm>
            <a:off x="594237" y="2571609"/>
            <a:ext cx="441153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Tuesday, April 5, 2016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340540" y="-7150"/>
            <a:ext cx="12323719" cy="835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43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43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Verdana"/>
                <a:ea typeface="Verdana"/>
                <a:cs typeface="Verdana"/>
                <a:sym typeface="Verdana"/>
              </a:rPr>
              <a:t>2 Kings 20:1-6 NKJV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algn="l">
              <a:defRPr sz="3200"/>
            </a:pP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algn="l" defTabSz="457200">
              <a:defRPr sz="3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1</a:t>
            </a:r>
            <a:r>
              <a:t> In those days Hezekiah was sick and near death. And Isaiah the prophet, the son of Amoz, went to him and said to him, “Thus says the Lord: ‘Set your house in order, for you shall die, and not live.’”</a:t>
            </a: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</a:t>
            </a:r>
            <a:r>
              <a:t> Then he turned his face toward the wall, and prayed to the Lord, saying, </a:t>
            </a: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</a:t>
            </a:r>
            <a:r>
              <a:t> “Remember now, O Lord, I pray, how I have walked before You in truth and with a loyal heart, and have done what was good in Your sight.” And Hezekiah wept bitterly.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340541" y="-165941"/>
            <a:ext cx="12323718" cy="970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43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43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Verdana"/>
                <a:ea typeface="Verdana"/>
                <a:cs typeface="Verdana"/>
                <a:sym typeface="Verdana"/>
              </a:rPr>
              <a:t>2 Kings 20:1-6 NKJV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algn="l" defTabSz="457200">
              <a:defRPr sz="43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algn="l" defTabSz="457200">
              <a:defRPr sz="33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4</a:t>
            </a:r>
            <a:r>
              <a:t> And it happened, before Isaiah had gone out into the middle court, that the word of the Lord came to him, saying, </a:t>
            </a:r>
          </a:p>
          <a:p>
            <a:pPr algn="l" defTabSz="457200">
              <a:defRPr sz="33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33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5</a:t>
            </a:r>
            <a:r>
              <a:t> “Return and tell Hezekiah the leader of My people, ‘Thus says the Lord, the God of David your father: “I have heard your prayer, I have seen your tears; surely I will heal you. On the third day you shall go up to the house of the Lord. </a:t>
            </a:r>
          </a:p>
          <a:p>
            <a:pPr algn="l" defTabSz="457200">
              <a:defRPr sz="33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algn="l" defTabSz="457200">
              <a:defRPr sz="33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6</a:t>
            </a:r>
            <a:r>
              <a:t> And I will add to your days fifteen years. I will deliver you and this city from the hand of the king of Assyria; and I will defend this city for My own sake, and for the sake of My servant David.”’”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137283" y="3517899"/>
            <a:ext cx="12392750" cy="271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Three Key Observations From Sunday's Message...</a:t>
            </a:r>
          </a:p>
          <a:p>
            <a:pPr algn="l" defTabSz="457200">
              <a:defRPr sz="1600"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972691" y="3911592"/>
            <a:ext cx="11811087" cy="1930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1.  </a:t>
            </a:r>
            <a:r>
              <a:t>No one is ever exempt from life's hardships and</a:t>
            </a:r>
            <a:r>
              <a:rPr b="0">
                <a:latin typeface="+mn-lt"/>
                <a:ea typeface="+mn-ea"/>
                <a:cs typeface="+mn-cs"/>
                <a:sym typeface="Helvetica Light"/>
              </a:rPr>
              <a:t> </a:t>
            </a:r>
            <a:r>
              <a:t>heartaches</a:t>
            </a:r>
            <a:r>
              <a:rPr b="0">
                <a:latin typeface="+mn-lt"/>
                <a:ea typeface="+mn-ea"/>
                <a:cs typeface="+mn-cs"/>
                <a:sym typeface="Helvetica Light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380534" y="2539999"/>
            <a:ext cx="12243731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2.  </a:t>
            </a:r>
            <a:r>
              <a:t>We all at some point have been discouraged or despondent because of life's hardships and heartaches.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543165" y="2997199"/>
            <a:ext cx="11918470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3.  </a:t>
            </a:r>
            <a:r>
              <a:t>The Lord will never forget your labor of love (Hebrews 6:10). He still has His hands on you!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