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49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10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57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79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47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88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4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5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25768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B1A886EF-635B-4D69-8B99-02AE338A7052-L0-0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52249" y="3011"/>
            <a:ext cx="10045610" cy="333171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/>
          <p:nvPr/>
        </p:nvSpPr>
        <p:spPr>
          <a:xfrm>
            <a:off x="2897169" y="4288958"/>
            <a:ext cx="7578627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Series:  A Prophetic Word</a:t>
            </a:r>
          </a:p>
        </p:txBody>
      </p:sp>
      <p:sp>
        <p:nvSpPr>
          <p:cNvPr id="121" name="Shape 121"/>
          <p:cNvSpPr/>
          <p:nvPr/>
        </p:nvSpPr>
        <p:spPr>
          <a:xfrm>
            <a:off x="1266220" y="5988013"/>
            <a:ext cx="11085968" cy="1641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5000" b="1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Sermon Four:  </a:t>
            </a:r>
          </a:p>
          <a:p>
            <a:pPr defTabSz="457200">
              <a:defRPr sz="5000" b="1">
                <a:solidFill>
                  <a:srgbClr val="F2E933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rPr lang="en-US" dirty="0"/>
              <a:t>"In The Hands of The Potter"</a:t>
            </a:r>
          </a:p>
        </p:txBody>
      </p:sp>
      <p:sp>
        <p:nvSpPr>
          <p:cNvPr id="122" name="Shape 122"/>
          <p:cNvSpPr/>
          <p:nvPr/>
        </p:nvSpPr>
        <p:spPr>
          <a:xfrm>
            <a:off x="1793175" y="8071126"/>
            <a:ext cx="9011934" cy="69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3900" b="1" i="1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Jeremiah  18:1-6 NIV </a:t>
            </a:r>
          </a:p>
        </p:txBody>
      </p:sp>
      <p:sp>
        <p:nvSpPr>
          <p:cNvPr id="123" name="Shape 123"/>
          <p:cNvSpPr/>
          <p:nvPr/>
        </p:nvSpPr>
        <p:spPr>
          <a:xfrm>
            <a:off x="260139" y="2571609"/>
            <a:ext cx="5182592" cy="58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Tuesday, January 26, 2016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340541" y="475830"/>
            <a:ext cx="12047595" cy="708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3300" b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4200" b="1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Jeremiah 18:1-6 NIV</a:t>
            </a:r>
          </a:p>
          <a:p>
            <a:pPr defTabSz="457200">
              <a:defRPr sz="4200" b="1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4200" b="1">
                <a:latin typeface="Verdana"/>
                <a:ea typeface="Verdana"/>
                <a:cs typeface="Verdana"/>
                <a:sym typeface="Verdana"/>
              </a:defRPr>
            </a:pPr>
            <a:r>
              <a:t>1 </a:t>
            </a:r>
            <a:r>
              <a:rPr b="0"/>
              <a:t>This is the word that came to Jeremiah from the Lord: </a:t>
            </a:r>
          </a:p>
          <a:p>
            <a:pPr algn="l" defTabSz="457200">
              <a:defRPr sz="4200">
                <a:latin typeface="Verdana"/>
                <a:ea typeface="Verdana"/>
                <a:cs typeface="Verdana"/>
                <a:sym typeface="Verdana"/>
              </a:defRPr>
            </a:pPr>
            <a:endParaRPr b="0"/>
          </a:p>
          <a:p>
            <a:pPr algn="l" defTabSz="457200">
              <a:defRPr sz="4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2</a:t>
            </a:r>
            <a:r>
              <a:t> “Go down to the potter’s house, and there I will give you my message.” </a:t>
            </a:r>
          </a:p>
          <a:p>
            <a:pPr algn="l" defTabSz="457200">
              <a:defRPr sz="42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4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3</a:t>
            </a:r>
            <a:r>
              <a:t> So I went down to the potter’s house, and I saw him working at the wheel.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478602" y="-81535"/>
            <a:ext cx="12047596" cy="902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3300" b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4200" b="1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Jeremiah 18:1-6 NIV</a:t>
            </a:r>
          </a:p>
          <a:p>
            <a:pPr defTabSz="457200">
              <a:defRPr sz="4200" b="1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4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4</a:t>
            </a:r>
            <a:r>
              <a:t> But the pot he was shaping from the clay was marred in his hands; so the potter formed it into another pot, shaping it as seemed best to him.</a:t>
            </a:r>
          </a:p>
          <a:p>
            <a:pPr algn="l" defTabSz="457200">
              <a:defRPr sz="42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4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5</a:t>
            </a:r>
            <a:r>
              <a:t> Then the word of the Lord came to me. </a:t>
            </a:r>
          </a:p>
          <a:p>
            <a:pPr algn="l" defTabSz="457200">
              <a:defRPr sz="42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4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6</a:t>
            </a:r>
            <a:r>
              <a:t> He said, “Can I not do with you, Israel, as this potter does?” declares the Lord. “Like clay in the hand of the potter, so are you in my hand, Israel.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137283" y="3517900"/>
            <a:ext cx="12392749" cy="271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7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Three Key Observations From Sunday's Message...</a:t>
            </a:r>
          </a:p>
          <a:p>
            <a:pPr algn="l" defTabSz="457200"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957351" y="2273300"/>
            <a:ext cx="11910798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1.  God is the absolute sovereign creator of all of mankind. He has all power, authority and control.</a:t>
            </a:r>
            <a:endParaRPr>
              <a:solidFill>
                <a:srgbClr val="FF2D21"/>
              </a:solidFill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826959" y="3317788"/>
            <a:ext cx="11350882" cy="2872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2.  No</a:t>
            </a:r>
            <a:r>
              <a:rPr dirty="0"/>
              <a:t> matter how damaged or imperfect we </a:t>
            </a:r>
            <a:r>
              <a:rPr lang="en-US" dirty="0"/>
              <a:t>may be</a:t>
            </a:r>
            <a:r>
              <a:rPr dirty="0"/>
              <a:t>, we are still in His hands.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1110752" y="2319212"/>
            <a:ext cx="11350883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3.  Because</a:t>
            </a:r>
            <a:r>
              <a:rPr dirty="0"/>
              <a:t> we are still in His hands God can remake us into a new kind of </a:t>
            </a:r>
            <a:r>
              <a:rPr lang="en-US" dirty="0"/>
              <a:t>vessel, as it seems best to Him.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2</cp:revision>
  <dcterms:modified xsi:type="dcterms:W3CDTF">2016-01-26T23:51:02Z</dcterms:modified>
</cp:coreProperties>
</file>